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40E0-DBD8-462A-8778-E30565309821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1474-D240-4E61-8759-806702272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051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40E0-DBD8-462A-8778-E30565309821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1474-D240-4E61-8759-806702272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771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40E0-DBD8-462A-8778-E30565309821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1474-D240-4E61-8759-806702272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053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40E0-DBD8-462A-8778-E30565309821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1474-D240-4E61-8759-806702272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540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40E0-DBD8-462A-8778-E30565309821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1474-D240-4E61-8759-806702272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547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40E0-DBD8-462A-8778-E30565309821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1474-D240-4E61-8759-806702272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41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40E0-DBD8-462A-8778-E30565309821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1474-D240-4E61-8759-806702272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3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40E0-DBD8-462A-8778-E30565309821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1474-D240-4E61-8759-806702272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951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40E0-DBD8-462A-8778-E30565309821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1474-D240-4E61-8759-806702272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877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40E0-DBD8-462A-8778-E30565309821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1474-D240-4E61-8759-806702272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629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40E0-DBD8-462A-8778-E30565309821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1474-D240-4E61-8759-806702272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535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340E0-DBD8-462A-8778-E30565309821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31474-D240-4E61-8759-806702272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2875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1-4_презентация_Страница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5500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1-4_презентация_Страница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4684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1-4_презентация_Страница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0511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1-4_презентация_Страница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6946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1-4_презентация_Страница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8390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1-4_презентация_Страница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2731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1-4_презентация_Страница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270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1-4_презентация_Страница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0352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1-4_презентация_Страница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4128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1-4_презентация_Страница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1384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1-4_презентация_Страница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7336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1-4_презентация_Страница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2231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1-4_презентация_Страница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1053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1-4_презентация_Страница_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6659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1-4_презентация_Страница_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7192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1-4_презентация_Страница_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155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1-4_презентация_Страница_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3331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1-4_презентация_Страница_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6555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1-4_презентация_Страница_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4270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1-4_презентация_Страница_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0434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1-4_презентация_Страница_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3894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1-4_презентация_Страница_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5051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1-4_презентация_Страница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7357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1-4_презентация_Страница_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0135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1-4_презентация_Страница_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3497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1-4_презентация_Страница_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5752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1-4_презентация_Страница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7951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1-4_презентация_Страница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0730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1-4_презентация_Страница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1305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1-4_презентация_Страница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8964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1-4_презентация_Страница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2355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У_1-4_презентация_Страница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0089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1</cp:revision>
  <dcterms:created xsi:type="dcterms:W3CDTF">2021-03-25T09:15:36Z</dcterms:created>
  <dcterms:modified xsi:type="dcterms:W3CDTF">2021-03-25T09:15:42Z</dcterms:modified>
</cp:coreProperties>
</file>