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A41-27E8-44E1-8661-3B549C9DEC5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54B00-981D-48F1-B122-D83162BB0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20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A41-27E8-44E1-8661-3B549C9DEC5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54B00-981D-48F1-B122-D83162BB0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92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A41-27E8-44E1-8661-3B549C9DEC5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54B00-981D-48F1-B122-D83162BB0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679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A41-27E8-44E1-8661-3B549C9DEC5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54B00-981D-48F1-B122-D83162BB0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81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A41-27E8-44E1-8661-3B549C9DEC5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54B00-981D-48F1-B122-D83162BB0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832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A41-27E8-44E1-8661-3B549C9DEC5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54B00-981D-48F1-B122-D83162BB0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03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A41-27E8-44E1-8661-3B549C9DEC5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54B00-981D-48F1-B122-D83162BB0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911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A41-27E8-44E1-8661-3B549C9DEC5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54B00-981D-48F1-B122-D83162BB0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66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A41-27E8-44E1-8661-3B549C9DEC5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54B00-981D-48F1-B122-D83162BB0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2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A41-27E8-44E1-8661-3B549C9DEC5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54B00-981D-48F1-B122-D83162BB0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32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A41-27E8-44E1-8661-3B549C9DEC5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54B00-981D-48F1-B122-D83162BB0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024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EDA41-27E8-44E1-8661-3B549C9DEC5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54B00-981D-48F1-B122-D83162BB0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738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15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38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000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4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54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81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145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59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78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271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60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48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18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09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282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44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61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9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92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72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684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60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31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46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11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32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12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57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52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76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5-8_презентация_Страница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45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2021-03-25T09:05:58Z</dcterms:created>
  <dcterms:modified xsi:type="dcterms:W3CDTF">2021-03-25T09:06:14Z</dcterms:modified>
</cp:coreProperties>
</file>