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1" roundtripDataSignature="AMtx7mgw5kshZuwSFeU8+sUt42yyS5/A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1" Type="http://customschemas.google.com/relationships/presentationmetadata" Target="meta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" name="Google Shape;30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4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4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4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4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4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4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3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6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01"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10" id="129" name="Google Shape;12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11" id="134" name="Google Shape;13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12" id="139" name="Google Shape;13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13" id="144" name="Google Shape;14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14" id="149" name="Google Shape;14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15" id="154" name="Google Shape;15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16" id="159" name="Google Shape;15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17" id="164" name="Google Shape;16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18" id="169" name="Google Shape;16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19" id="174" name="Google Shape;17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02" id="89" name="Google Shape;8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20" id="179" name="Google Shape;17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21" id="184" name="Google Shape;18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22" id="189" name="Google Shape;18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23" id="194" name="Google Shape;19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24" id="199" name="Google Shape;19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25" id="204" name="Google Shape;20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26" id="209" name="Google Shape;20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27" id="214" name="Google Shape;21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28" id="219" name="Google Shape;21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29" id="224" name="Google Shape;22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03" id="94" name="Google Shape;9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30" id="229" name="Google Shape;22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31" id="234" name="Google Shape;23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32" id="239" name="Google Shape;23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33" id="244" name="Google Shape;24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34" id="249" name="Google Shape;24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8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36" id="259" name="Google Shape;25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04" id="99" name="Google Shape;9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05" id="104" name="Google Shape;10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06" id="109" name="Google Shape;10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07" id="114" name="Google Shape;11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08" id="119" name="Google Shape;11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У_9-11_презентация_Страница_09" id="124" name="Google Shape;12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2021-03-25T09:08:53Z</dcterms:created>
  <dc:creator>RePack by Diakov</dc:creator>
</cp:coreProperties>
</file>