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48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00C61-4B4A-45F6-80C3-518C2C51F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18123-A0CC-4C2A-B7BC-4322AC77C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D153F5-F834-4E6A-B5C4-416D3DFAC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65B7-FCB2-4D3A-A83B-8B4996A414BB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746AAF-0A04-4719-856A-323BAA5C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B8AB2A-C434-4846-809A-37404090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56EC-ABE6-47D3-B9E0-6E457AF88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87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D81CE-01DC-4FFE-B3FE-2E3207EEB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BF8FC0-C4B3-4765-AFEC-264B92998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53B49E-8ACB-4A3A-815D-DAA1B11E7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65B7-FCB2-4D3A-A83B-8B4996A414BB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86A987-A274-42B8-BA73-FD868D62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3B987-CAAA-49E7-BB8F-316BF86C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56EC-ABE6-47D3-B9E0-6E457AF88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6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707CA9-0B71-448D-87F0-DF6B1E5BF4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207473-2BB3-40C5-97AD-328BA5884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A859F2-6BDF-420A-84F2-B5888B86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65B7-FCB2-4D3A-A83B-8B4996A414BB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0DB7B9-5D2D-48FE-8F74-5B532A2F9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7DD316-A2B1-4CFC-8A7D-A12F9B1A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56EC-ABE6-47D3-B9E0-6E457AF88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50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13E0D-668E-43F8-B15F-B1D28B8C2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0A3F4F-7CE8-41E3-A826-05244E838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39E91D-BCAE-4A06-95F1-0DD660DA7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65B7-FCB2-4D3A-A83B-8B4996A414BB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B75A6E-5D01-4922-B8D3-8119B38A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C0F376-F1CC-4C4E-A23E-855E5B1E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56EC-ABE6-47D3-B9E0-6E457AF88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56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DBECC-B341-463E-B9B6-0C8BB034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5A999D-A1B9-4455-B01A-440DFA177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022598-03F7-4842-A192-5B2E361A3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65B7-FCB2-4D3A-A83B-8B4996A414BB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67A979-D524-4B6E-9AE8-C6FA3920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DE7169-A7C0-4328-87AE-CD94E973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56EC-ABE6-47D3-B9E0-6E457AF88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17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54570-BD4C-4A85-B6DD-538EE64F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FA253D-996B-45A3-B362-6EC6896D3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BCE00F-2F0F-4FF7-84D8-E783DDFB2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677C80-0ACF-4596-BA21-9C1981E3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65B7-FCB2-4D3A-A83B-8B4996A414BB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80DFA0-31AE-41DA-B85D-C6021FD84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B1568B-C621-4D62-AB90-4B9A2E05C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56EC-ABE6-47D3-B9E0-6E457AF88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8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7B36D-11FE-4C1C-8CD7-E8EED2264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5FA189-6E89-42AA-9290-8DCD40D14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613A2C-1B48-4186-B1B6-5A9B266BC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9945C5-274C-4EEF-B913-8177FAC78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16F848-9E95-4228-8EF9-E5307A6D3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3388C7-E0A9-4C77-A1C6-802E39110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65B7-FCB2-4D3A-A83B-8B4996A414BB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22C2D2-DD0C-49AD-B768-E10C2759A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E14C56-192E-47C9-AC5F-A4D4BFDB3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56EC-ABE6-47D3-B9E0-6E457AF88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79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B58FD-83F8-47E4-A544-C212C1544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3C2D6F-5F3C-4732-A897-801FDBB13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65B7-FCB2-4D3A-A83B-8B4996A414BB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A5DA9B-CBFD-4BF5-87AB-1FC7C2821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C8A541-A84E-47D6-A1DE-8A95028E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56EC-ABE6-47D3-B9E0-6E457AF88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2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60C011-12C8-49EB-A6D0-447EDCE00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65B7-FCB2-4D3A-A83B-8B4996A414BB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2078C5-C750-4D11-AE3A-7BE50B0C1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0639EB-6F4D-4737-B3FD-ADE889D2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56EC-ABE6-47D3-B9E0-6E457AF88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05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3E0D1-2CF1-460C-9C83-C428C067D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D93F80-B883-4375-A4AD-00857067E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70FF89-6638-4CB6-9C73-6D9FA0715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0A9818-BBE3-4424-A349-7E4C0D142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65B7-FCB2-4D3A-A83B-8B4996A414BB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8454C2-DA73-4DC9-921F-67565DF98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E567D3-817D-45EB-99CA-B2871835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56EC-ABE6-47D3-B9E0-6E457AF88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BBC03-88F1-4684-BA16-75F9C900A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832441-DE50-4488-8815-7FE86A583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8408F4-44BF-4852-9CF4-3BF4002AE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D11CF-5734-42C3-9487-DE5752AF5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65B7-FCB2-4D3A-A83B-8B4996A414BB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F180CB-183B-42EF-BDAE-29E5F660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705614-59EE-42BA-9992-0361A89C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56EC-ABE6-47D3-B9E0-6E457AF88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47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6EBC4-B2D3-4D91-BF97-EB55A86AF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E072D7-FCEA-4EC7-A5D7-70F752A01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08F014-A3B2-4F4A-8039-829237D19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965B7-FCB2-4D3A-A83B-8B4996A414BB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4C93C9-5617-48CE-8459-892036124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9222AF-AF94-4600-931B-5C9C40E9B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F56EC-ABE6-47D3-B9E0-6E457AF88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9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6A63F5-A9EC-4639-AA5E-719F2CF64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E05C12-2FB1-4BD9-AB2C-98E84608D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32E472-3F40-4B5A-8B23-DFA879B25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4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4A1970-59FF-4511-BAE1-76BB19B1A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EEF90C-E5CE-4876-A19B-E6D8F4B73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B80EAC-74F3-4DF6-A9D9-2DC793D5E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34F22D-4702-4A8A-A834-EDF1DC472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520983-6202-414B-9153-ECD829908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F1133C-3D00-4C8E-BAA4-6C875EBCB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663213-A638-4AB3-B33F-44EAE827F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3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13CB73-051D-4814-9E32-20D106946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155CD4-2574-420B-849F-0E8A737F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B6E7B0-541F-47EE-816B-6B0EE0C04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2A5289-7F45-494A-858B-20ACFCC49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BEB190-EFBC-4C54-870A-173C7B609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972B41-F786-4990-B3D4-05D93CB24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9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2A00CF-BC1F-4EDD-A23F-B6E6A615B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08A4C7-A9D2-48C0-996A-7BBCFD8E6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782E19-C039-46D7-8C7D-F8E512188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D9F033-877F-4CBC-BC9A-2C2475DB2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807100-A01A-4116-A4CF-4FC312416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4D56B9-D0E9-49E2-A3C5-32E50EF88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3BD400-EE50-48D9-833D-E009EC24F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B96881-C530-49C4-B779-EC222443E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Олимпийская Академия Беларуси</dc:creator>
  <cp:lastModifiedBy>Катя</cp:lastModifiedBy>
  <cp:revision>4</cp:revision>
  <dcterms:created xsi:type="dcterms:W3CDTF">2022-05-31T13:50:26Z</dcterms:created>
  <dcterms:modified xsi:type="dcterms:W3CDTF">2022-06-13T15:17:50Z</dcterms:modified>
</cp:coreProperties>
</file>