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51BB6-86B3-482E-86FC-8C1B1B452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3F9D9-AC1D-463C-A0E6-01C777A77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FF6CC-5822-436C-BD28-AED1B833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B95BA9-D27A-4907-93AC-47B702B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C3BEA-C4C0-44E8-BE11-B887D910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9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7EC8D-D11D-4DD9-887F-85B4CDA8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82C805-9D0E-404D-B10B-EC93D1E74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9F298-93AC-43CA-82DA-41A66462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9E894-D179-45D2-8277-0867B376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213CB-ADE9-4E3B-A0DE-B02FC995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58682E-AB9D-49EC-9C56-8EB7EF91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DA2ACE-D473-4662-B920-EE21F89F1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20B11A-6625-4DAD-B751-BFCF4615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2C1D8-B183-4417-94D0-F989369C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5A519-65AE-4C2F-B358-9F0506AE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07074-3554-4E2A-808A-4DD3A68B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61D1D-303C-49F6-83CE-064A56190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41230-F8C7-4CA7-AB86-53819E62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91552-4389-4314-AF84-0A70F380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B2FB8-B8F3-4C70-A34E-43B30E8E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5BCBF-C2CC-40FE-B204-25D9B0F5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AA561C-86D9-4C26-9212-E2CEA71A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5B591-D2AB-4B50-A9E3-C7300B06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18693-C0EF-4523-8D6E-D3E465A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21008-7E17-4B95-B742-56BC3771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1AAB5-D7AF-4131-87BC-E6340514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99398-FCBC-4C89-A622-A93CA6A87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5A37E-38E0-4638-AE5C-8AEF6CAAB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ED14F-F580-49F6-B364-FF7DADF0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A502DC-6002-4B04-9FF5-E97145B3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FDB217-3E67-4CBD-BFE6-8EA8BCE3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3D739-EBC4-4A30-B2D0-40EE191C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23DF01-C66C-4593-9A2C-8937F1C7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217999-2BC3-4385-94A0-3C92E3479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691F47-8B8E-4B36-98B5-227102E23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86A397-460B-4BA0-A7B0-22896E65A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F3FB27-0745-4B8B-BC3C-6DC8FDED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A3A0D1-5D47-4466-9F60-F1A624B3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55928-601E-49BC-82C1-E7175C40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6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782F9-F563-4961-8D55-73ED4EDD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D8DC11-B311-46BF-85F4-AC6DF02D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B26E0B-7175-48FF-BA28-869F38D3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869666-AADF-454C-8059-8488217A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5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255502-FFDA-47C7-8E33-231C8841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FC23B-503D-4F48-BFF8-ED16A39A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822E18-18C9-432A-844E-DB93B374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042B1-BF05-49EE-A8B9-84FCBC14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30E95-20E7-4802-8EB7-AFCE156B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61D63D-2F9F-4F52-A42E-09C26FA78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AF0228-D753-4F0E-9BB2-B431B21D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BE0FCE-4DCC-441C-A39B-1328AE11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83DA63-1697-48A8-B4F9-654B3BA3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55CE8-96B4-4F9D-AC15-BEA926C0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5FBE25-DC98-43DC-A2BE-C39E6D390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E277D-CE7A-482B-AD79-7B7DCC630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53C064-0120-46B6-AC57-50337C68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4826CC-2B7F-4091-A71B-28458524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BD3175-4B48-4A59-8147-B1FB472C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1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4A74B-B6B1-44D2-A6E5-ABE2E08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F36FCE-F108-4F4F-A8FE-5E04D6718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F64BF-4B0F-4BD3-8BA4-293F0E725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140CA-3D8A-4342-9F3C-FAD7C0FD23CF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658D9-E988-4DC3-8889-0558A4DC3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08790-FEEE-4000-A932-6F54AFDE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A516-9CD6-41CB-AE74-DF88150EF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3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37B4D5-DE1B-475D-B06F-1DEE2B727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E9A26F-60A5-40FA-B075-DC72C46A3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7496A-FF55-4CF0-B8A6-A208D546E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9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01B790-ABA3-4008-9FAD-9F45CAB9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6883D-2999-4153-839D-771254F81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783B5D-2D34-43AA-89B4-44AF5BAF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0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590EB3-F674-45FF-9416-3F4767D84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7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AD0CC-1EC6-49FC-8E3E-F2F172C2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9AF2B-DD91-452D-8D94-99D39077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22426A-8ED7-48F3-B19D-DA0C2E2F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8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C3CF5D-3399-487A-A939-5A9F7BC4E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0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9819C-1607-4721-BBF5-47BEA6C9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2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01827-ADEE-447F-858B-21DF32CFE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63FB4-929E-42C4-8FBA-2BB2503B2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0AADA-D550-4F16-8CDA-AB5B0FD9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DE8AB-871E-4BCC-9CAD-D3A8CE50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DA4D1-FC98-4421-8281-2EEA43D4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3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49E9A1-2829-4520-ADAE-8DACB358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5E8C2-64B2-40E7-95CA-FB553FCF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7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Олимпийская Академия Беларуси</dc:creator>
  <cp:lastModifiedBy>Олимпийская Академия Беларуси</cp:lastModifiedBy>
  <cp:revision>1</cp:revision>
  <dcterms:created xsi:type="dcterms:W3CDTF">2022-05-31T13:56:09Z</dcterms:created>
  <dcterms:modified xsi:type="dcterms:W3CDTF">2022-05-31T14:01:11Z</dcterms:modified>
</cp:coreProperties>
</file>