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48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DB63-B0F7-40B2-98D2-5F8DFF88F4C9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955F7-1A68-4A99-A10B-16BD8E8FD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52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DB63-B0F7-40B2-98D2-5F8DFF88F4C9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955F7-1A68-4A99-A10B-16BD8E8FD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7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DB63-B0F7-40B2-98D2-5F8DFF88F4C9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955F7-1A68-4A99-A10B-16BD8E8FD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38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DB63-B0F7-40B2-98D2-5F8DFF88F4C9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955F7-1A68-4A99-A10B-16BD8E8FD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57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DB63-B0F7-40B2-98D2-5F8DFF88F4C9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955F7-1A68-4A99-A10B-16BD8E8FD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09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DB63-B0F7-40B2-98D2-5F8DFF88F4C9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955F7-1A68-4A99-A10B-16BD8E8FD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65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DB63-B0F7-40B2-98D2-5F8DFF88F4C9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955F7-1A68-4A99-A10B-16BD8E8FD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34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DB63-B0F7-40B2-98D2-5F8DFF88F4C9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955F7-1A68-4A99-A10B-16BD8E8FD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40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DB63-B0F7-40B2-98D2-5F8DFF88F4C9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955F7-1A68-4A99-A10B-16BD8E8FD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2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DB63-B0F7-40B2-98D2-5F8DFF88F4C9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955F7-1A68-4A99-A10B-16BD8E8FD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9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DB63-B0F7-40B2-98D2-5F8DFF88F4C9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955F7-1A68-4A99-A10B-16BD8E8FD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32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8DB63-B0F7-40B2-98D2-5F8DFF88F4C9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955F7-1A68-4A99-A10B-16BD8E8FD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3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5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3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2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9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чи 20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3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о 20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8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Токио 20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2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0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5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7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6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3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5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2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3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9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8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4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4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3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8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9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2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1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4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0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8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9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8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0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32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Катя</dc:creator>
  <cp:lastModifiedBy>Катя</cp:lastModifiedBy>
  <cp:revision>2</cp:revision>
  <dcterms:created xsi:type="dcterms:W3CDTF">2022-06-05T16:18:16Z</dcterms:created>
  <dcterms:modified xsi:type="dcterms:W3CDTF">2022-06-12T16:18:28Z</dcterms:modified>
</cp:coreProperties>
</file>