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F442D-9238-4CF9-A50D-0E871FFE5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E807CC-9674-4526-B1C4-E78E51D6F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6E295-BB10-4FB7-8DF3-9BFE0646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44DB4-CE78-48F1-8FA3-33F3041F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BD6C0-761A-40DB-8A71-B690F0E3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6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C0F66-922F-4AC7-B7B9-B3ED00E5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AA6B9-32A5-4740-8BD0-7FE3E756A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90B0F-4883-4659-846C-23B47867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95CB5-75B0-4211-BE78-7D76339E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02C70-2EB4-4529-AECF-7B3B1FFE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3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B7600A-9D82-4978-A8B7-EB9EA79B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44BEF4-4D6A-476B-9A24-B503C39FF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5A22C-F6D6-407E-B2D0-D39874F9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839B6-C2C1-4955-8299-ACA62AA3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C669E-3BD5-40F8-9849-A4892281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6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A000B-DD28-46D6-8419-D1603B0A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4AB59-B4B5-43D4-BF1F-B88618169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A2E1F-90DC-4360-A401-CF3AEE3D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A050A7-75BF-4777-AC21-8354DF94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59384-16AD-491B-9095-AC25BE84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CA5DF-A2AB-4773-B183-822834EE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C44C8-5602-4A91-A570-4DFBAC4C2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B752E-BF3D-4281-892E-1690530A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C40EB-23BE-44EB-B16A-754FA1CA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12390-B17E-4D81-9C7D-5CE2C320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1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D0525-930C-4105-9ADF-6D640211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411AA-FAE5-4D6A-B0A5-9952D3C02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C898C-6D7C-4190-8650-C5A1CFB5D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27F14-13A9-48B9-8E81-95F617D9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DC41F4-7E90-4BC4-ADB0-74804D45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F595D-D29D-46AE-82B6-EE26808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0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BB99-56A9-4A09-BB45-49A8BA8D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94020C-CE01-4C6A-A7EF-BE45EC60E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294398-207C-4C35-AA21-5C05C3D1E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3554A4-4926-46A4-955A-4D6E5A66A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2426AF-78EE-4905-B032-953622B80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F73ED0-C9D8-4968-9B61-D55F1D16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9B46FE-FE7C-4A87-B9CD-16A509FB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148BBB-E56E-435E-BF55-D9D13F9C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1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D6491-C340-46B9-9087-BD0BC023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C9B8E6-C2B4-4C6D-8474-1916005B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AB6718-6C6D-4936-AE59-661FF5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C2A64B-6684-4706-83C0-84276F4D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3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560A78-81E7-4EA8-AD22-31B62524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C3FF15-1AB7-46C7-8D57-A82190A6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0EA1D7-F8CC-4A4B-904D-83249385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3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A7780-DE02-43E1-AE84-B043071B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11022-C435-44DB-AA87-486B517A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14B58-BE7A-4D4E-85E8-96666C697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20ADCA-E8F6-4816-BBDB-8518AFD3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2FEB00-4836-4A6D-8710-F80D9689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482DB2-258A-44BB-BB77-6B994F2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8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4598-FFA4-49FC-B622-804C0833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4CDA6E-0293-4C85-B0C4-DEABF36CD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12FCAB-E91C-4661-BF87-8027251F1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7F27A-09BB-4B98-AFDD-44C58C29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EE87C-9545-4ED3-A815-C45E6282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71191-24EC-4F7B-8F8C-7F3DB10B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AE43C-2A40-4470-8B6A-1B131525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D5A8D3-C605-4DB9-95CB-3895441DA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A12C5-1315-4748-9D1B-6D40F33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78ED-2873-40C3-A7E6-2D3C829BE0D6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8CCD4-38C6-4A9A-9ABC-DB5B10132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15135-7B97-4AF5-A488-D8DE8F8E9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FF28-A8D9-4F39-B8DF-DC2F76E2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5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821235-2BF1-4E7C-B179-C0A14A3D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E41BAF-C1E7-47DC-88AB-AB79B356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02C9B-0184-4525-A534-F8B570F27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DE799E-D2D2-476C-B6B4-BA2B909C2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0A8E4F-EAE6-4BFF-999B-DD37EB923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292C7A-4B81-4A5B-A830-623132ED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9BEC9-2C18-4E8F-8291-E1CA9C291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BFDD7-1912-4030-9BBB-779EE51F9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D70728-BC90-469E-9BF3-6B5AC4E2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BD662-7112-4983-A721-6474CCA2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38E9E-086F-4854-8B1A-0FB938868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0AA02-D1C9-4EFD-A69D-54CBBE10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C68D55-61B2-44D6-8928-9AE262AB8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DA2442-9A04-4F6A-82DD-D182A3818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3B32D-6FAD-48ED-9795-607B2993F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646C45-DF42-4234-A08F-7C4081E77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9B88D4-A064-43CE-92FE-CD09E3246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604B7A-FE92-4CC9-BB45-37B36BA4E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43936-DBAE-4A3A-9821-7247CC0C5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71E2A0-ECAF-4917-8282-43669A96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32E2A2-6120-40A9-A9F1-F08DD9FEB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A4E556-078E-4152-A46D-43AD5CB7F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16ED55-A60C-420C-BE69-E4576C834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F1679B-4BE9-4DDE-A1F4-6B49E3C1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F1C9A5-7F2A-45E9-A7A5-0BF912D7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7087B-214E-4EBA-A427-A44EC493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805A2-25AA-421E-AB78-4D9A7F039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Олимпийская Академия Беларуси</dc:creator>
  <cp:lastModifiedBy>Катя</cp:lastModifiedBy>
  <cp:revision>4</cp:revision>
  <dcterms:created xsi:type="dcterms:W3CDTF">2022-06-10T08:38:43Z</dcterms:created>
  <dcterms:modified xsi:type="dcterms:W3CDTF">2022-06-13T15:23:57Z</dcterms:modified>
</cp:coreProperties>
</file>