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6CF3B-9628-4E06-8E58-DA8FBBE12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4A5F55-D524-4596-8BDC-9F04D3B91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5AFCA-AF2C-4791-9B3B-AC2B7209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60E-EBB3-4024-9079-148702381EEC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32CBA1-F152-4396-88F1-D6A7C291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63359-05A3-48FE-8726-72CA2B50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0F9E-6B3B-49C4-9EA0-FD8284709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3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DF6AB-216B-49AC-BD13-EA5A321B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392ABB-261A-423D-8E57-D77413436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52500-CC18-45D7-8803-A8D65D3E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60E-EBB3-4024-9079-148702381EEC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A9135-76D5-4C67-AC14-774CA9F1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84FEF-C2CA-4E01-A93D-DF8B9287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0F9E-6B3B-49C4-9EA0-FD8284709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305027-50D1-489A-AFAF-A43272547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0517D4-FF23-408B-9DA1-DF2E14443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8A1AD-319A-4540-8DC8-60CAD6C0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60E-EBB3-4024-9079-148702381EEC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843C4-A14F-46B9-B106-F38B1EC8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0799ED-593F-464A-B193-9CD7C8A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0F9E-6B3B-49C4-9EA0-FD8284709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5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6AF36-E466-4B53-BF31-D8A6FCB6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76D31-764F-4022-82FE-A140C354D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E4BBD-88FA-4632-B612-088355A7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60E-EBB3-4024-9079-148702381EEC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C9E2A-956E-458B-890B-6F746E26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9C345A-76BA-4D6B-8509-80C7452B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0F9E-6B3B-49C4-9EA0-FD8284709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7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5368C-8881-4698-AB83-27C901399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8A4A0-4FB1-45F2-9EB2-D7D1F1E01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86ABF7-6270-41C0-A953-2A56B8CE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60E-EBB3-4024-9079-148702381EEC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DB62E0-56FF-4383-AC89-3A3FA7EA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D678B-B4BA-496D-8336-06B48419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0F9E-6B3B-49C4-9EA0-FD8284709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4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2A7A1-BABB-4E9E-A8E6-B41ACFB0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5FCA2-D4CD-435A-B898-2C1CF7814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D49CD3-07D3-4371-87E0-74E66C08C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2B5476-AD8B-4AB3-8BCB-FEB94A33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60E-EBB3-4024-9079-148702381EEC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E93799-2FBB-487E-A36C-0692DA2D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387D99-0937-4E39-AFD1-3457F40B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0F9E-6B3B-49C4-9EA0-FD8284709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37DD3-9139-4302-8F48-D1A2B6AC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1A26FE-8398-41AF-B2D3-DFFF83AFD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C6304A-2CCA-40A2-9C9D-613CA3E31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BDE1F9-27B7-4F1A-98B3-20689B25A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96906C-556E-4D28-A2E4-03A465C70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86D329-B6AF-4BD9-AAB9-49EF7DDC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60E-EBB3-4024-9079-148702381EEC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82B23B-C814-4402-AEED-C73C8D6A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C4F28B-4B55-48FC-901A-C04317C3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0F9E-6B3B-49C4-9EA0-FD8284709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7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17EB3-E304-41F1-8FE7-94D4A0F0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13DFF5-45C0-454A-AA3B-E511463B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60E-EBB3-4024-9079-148702381EEC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8C2D1B-DB54-4C3A-A40D-18C76478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E14C7-4359-40D2-8F3C-E55A1B60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0F9E-6B3B-49C4-9EA0-FD8284709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C2566C-4E71-47A9-A9F9-80C4F26F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60E-EBB3-4024-9079-148702381EEC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30AE55-8446-4A35-B3F7-75DEF7BC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21D408-77CD-458C-B26A-E2C8ADC0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0F9E-6B3B-49C4-9EA0-FD8284709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8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742BE-38D5-4AD8-A064-3AEC1188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580BDF-AAFE-40F2-943D-F9A91A0CD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C74BCA-F18E-4BC6-AFD7-FF3AC2186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77A03-741D-4788-BE22-C2AE4B50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60E-EBB3-4024-9079-148702381EEC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2CF67-713F-4BDC-9935-8206E49C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D7055-5CF7-4564-9950-71EAD634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0F9E-6B3B-49C4-9EA0-FD8284709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29C59-A831-49BE-96F6-229E3443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9BF63E-1B1C-49F6-9AED-FCB5BA928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1914CB-F400-4613-B3A8-0F8904497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EAFF9-8DB5-497A-8B10-E54E8908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60E-EBB3-4024-9079-148702381EEC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C9CCB-18E0-4526-A95F-352D9C51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C9150-039F-48CF-9992-0309933E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0F9E-6B3B-49C4-9EA0-FD8284709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B1D77-88C8-4400-9918-33DC4C5A5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3126F-8D3C-4CD0-AB15-8245D816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F388A-6BEA-4036-B5BC-9DD90DA69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960E-EBB3-4024-9079-148702381EEC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3FC75-CC64-46EE-9245-3B3B2177D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F5CD9A-9998-4DF2-AE3F-16A1DDC8C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0F9E-6B3B-49C4-9EA0-FD8284709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5555B-6CB0-4EE1-A591-B0097B8FD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446B52-4991-4000-BBBA-9BF74FFA1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C57B6-DC7B-47BC-A788-3D6BF7825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A61CE-23F5-4F4C-9285-3A52A1BA5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182E79-4AF1-4FD5-A3B5-26B3B0F14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A1489-8CD5-46A7-9201-0F62972B1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192160-44D7-4697-BC2B-C64B7641C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E72C77-CE30-4311-82D4-96FCFCCF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C81722-4B9B-4F92-A335-299D7A481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B4FC91-78A2-4C76-8B0E-499CA8A27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54B081-D2DF-4A87-B976-7948BD1A1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BEAF17-4962-407E-8240-6A5A31F09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AD9501-920D-496D-945B-E3DF5CB17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266F1D-9BA5-4BF9-95E4-6D4A2861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Олимпийская Академия Беларуси</dc:creator>
  <cp:lastModifiedBy>Катя</cp:lastModifiedBy>
  <cp:revision>2</cp:revision>
  <dcterms:created xsi:type="dcterms:W3CDTF">2022-06-10T08:42:13Z</dcterms:created>
  <dcterms:modified xsi:type="dcterms:W3CDTF">2022-06-12T18:49:55Z</dcterms:modified>
</cp:coreProperties>
</file>