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4" r:id="rId6"/>
    <p:sldId id="261" r:id="rId7"/>
    <p:sldId id="262" r:id="rId8"/>
    <p:sldId id="263" r:id="rId9"/>
    <p:sldId id="265" r:id="rId10"/>
    <p:sldId id="289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7" r:id="rId25"/>
    <p:sldId id="28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6A7C-818D-415F-ADE9-95E50077B1AE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8B34-20A8-4D87-9B3E-8355FFDA5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000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6A7C-818D-415F-ADE9-95E50077B1AE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8B34-20A8-4D87-9B3E-8355FFDA5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09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6A7C-818D-415F-ADE9-95E50077B1AE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8B34-20A8-4D87-9B3E-8355FFDA5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871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6A7C-818D-415F-ADE9-95E50077B1AE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8B34-20A8-4D87-9B3E-8355FFDA5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177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6A7C-818D-415F-ADE9-95E50077B1AE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8B34-20A8-4D87-9B3E-8355FFDA5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10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6A7C-818D-415F-ADE9-95E50077B1AE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8B34-20A8-4D87-9B3E-8355FFDA5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420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6A7C-818D-415F-ADE9-95E50077B1AE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8B34-20A8-4D87-9B3E-8355FFDA5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244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6A7C-818D-415F-ADE9-95E50077B1AE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8B34-20A8-4D87-9B3E-8355FFDA5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970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6A7C-818D-415F-ADE9-95E50077B1AE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8B34-20A8-4D87-9B3E-8355FFDA5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70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6A7C-818D-415F-ADE9-95E50077B1AE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8B34-20A8-4D87-9B3E-8355FFDA5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881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6A7C-818D-415F-ADE9-95E50077B1AE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8B34-20A8-4D87-9B3E-8355FFDA5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08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26A7C-818D-415F-ADE9-95E50077B1AE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E8B34-20A8-4D87-9B3E-8355FFDA5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590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2166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98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09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3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6"/>
            <a:ext cx="12192000" cy="68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22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73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43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66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38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34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69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66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36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26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56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55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6"/>
            <a:ext cx="12192000" cy="68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56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6"/>
            <a:ext cx="12192000" cy="68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92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12192000" cy="68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41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75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"/>
            <a:ext cx="12191998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6"/>
            <a:ext cx="12191999" cy="68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95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59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30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59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73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116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63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77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6"/>
            <a:ext cx="12192000" cy="68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8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52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72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0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" y="9037"/>
            <a:ext cx="12178110" cy="683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307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0</Words>
  <Application>Microsoft Office PowerPoint</Application>
  <PresentationFormat>Широкоэкранный</PresentationFormat>
  <Paragraphs>0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Zoya</dc:creator>
  <cp:lastModifiedBy>Zoya</cp:lastModifiedBy>
  <cp:revision>6</cp:revision>
  <dcterms:created xsi:type="dcterms:W3CDTF">2023-03-16T21:20:18Z</dcterms:created>
  <dcterms:modified xsi:type="dcterms:W3CDTF">2023-03-17T11:27:45Z</dcterms:modified>
</cp:coreProperties>
</file>