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91" r:id="rId11"/>
    <p:sldId id="29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3" r:id="rId30"/>
    <p:sldId id="284" r:id="rId31"/>
    <p:sldId id="286" r:id="rId32"/>
    <p:sldId id="287" r:id="rId33"/>
    <p:sldId id="285" r:id="rId34"/>
    <p:sldId id="289" r:id="rId35"/>
  </p:sldIdLst>
  <p:sldSz cx="12192000" cy="6858000"/>
  <p:notesSz cx="6807200" cy="9939338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6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4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49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44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6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9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4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59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26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ECB3-527B-4D76-8BF0-3A746F8A50A7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5E674-A7B0-41BF-AE5B-2CEDBA6B8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13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6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1396"/>
            <a:ext cx="12261105" cy="68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5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1396"/>
            <a:ext cx="12261105" cy="68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5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7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75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2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0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21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8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9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8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8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43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7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85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65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14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5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2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57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3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9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3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7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6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Zoya</dc:creator>
  <cp:lastModifiedBy>Zoya</cp:lastModifiedBy>
  <cp:revision>8</cp:revision>
  <cp:lastPrinted>2023-03-17T05:59:37Z</cp:lastPrinted>
  <dcterms:created xsi:type="dcterms:W3CDTF">2023-03-16T19:58:26Z</dcterms:created>
  <dcterms:modified xsi:type="dcterms:W3CDTF">2023-03-17T11:34:16Z</dcterms:modified>
</cp:coreProperties>
</file>