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751805-78F5-49DC-B380-B40D918609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B20FD79-F43C-45F7-8BAD-B30A43D2E7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67DD17-086D-4907-AF1A-1E0EF7C0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F3F7F-AD2D-4815-82B4-A4210EDD847D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DF3E7C-1C0E-42D0-B2BC-F77153B64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5ED1E9-7673-4ACC-B1A3-D1594E9E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4330-E662-4B82-8D31-1E993A672F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819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CF4E55-DAAD-4176-A582-5E84801B6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A3C0D5-7F97-494E-8499-ECB9E85179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F571CF-A806-42D8-B79B-8171D2BA9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F3F7F-AD2D-4815-82B4-A4210EDD847D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A1CB67-126F-447F-B3A7-2405D5C50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67DA26-61E0-44E9-9D62-B48F5A0B4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4330-E662-4B82-8D31-1E993A672F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870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F4CC236-7BC9-45FA-AE06-5DB24B7FFE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4731A1-62CC-430F-9833-B31FDCD594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300F80-9119-4AFD-B211-2E912853F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F3F7F-AD2D-4815-82B4-A4210EDD847D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904F99-8196-42B1-B610-8924D8984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7254BC-F81D-43E3-81ED-B7E09E4D2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4330-E662-4B82-8D31-1E993A672F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322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076376-56A4-46A2-972D-AC438845C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A53310-DBEC-47FF-8A19-C0D05ED47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4BBFF4-F1AB-4474-9B8C-9465A7BF6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F3F7F-AD2D-4815-82B4-A4210EDD847D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566E10-E294-40A4-959D-11818387A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A0B14F-0B17-4D15-9028-918C0FDE8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4330-E662-4B82-8D31-1E993A672F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186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9CBD25-2E47-4E08-BBF5-EA172D236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CF0CBE-32EC-4B17-BAB5-A455924E1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3074F1-BD1E-4A32-ACF8-5F7BDADB8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F3F7F-AD2D-4815-82B4-A4210EDD847D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7F0D99-6C93-4390-A65D-4A2D397BD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4DD822-0055-42A9-AEAD-E07DAB75D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4330-E662-4B82-8D31-1E993A672F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72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203782-4197-48E3-A7B0-16CCE5E5A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0CB5E3-F629-49BB-B9FD-E622D04011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272D55A-A287-461E-9BB9-3C09FB28EE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CD4C87-445F-44BD-9800-01F74D0CB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F3F7F-AD2D-4815-82B4-A4210EDD847D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9ECD89-65F5-4EA2-8AB2-33D080724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F55BB4-4561-4EFA-B650-06713BE93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4330-E662-4B82-8D31-1E993A672F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5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626F2C-A861-4B80-B37D-8864FA7FF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992D3D-CCCC-444B-8D5F-8D7FF9247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6B295D-DBF4-49B7-A169-2EEA6B218D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651FB36-8FA6-4D96-9CFF-342CE4DDEA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8994F67-78CA-4CE1-95FC-490C09AC8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5B64723-4B86-4FEF-B236-D12D9D3A6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F3F7F-AD2D-4815-82B4-A4210EDD847D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E013022-B504-419B-8B4C-8C9B00DB6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4F06710-A889-475D-96D8-E95A309B6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4330-E662-4B82-8D31-1E993A672F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25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0DDBB4-C237-476C-91DA-4DE9C02A8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2582A4A-E9F0-422D-87C8-D01DE94F7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F3F7F-AD2D-4815-82B4-A4210EDD847D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40FDB1-00A0-4B36-A9D9-222E670AD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4BBB3DD-08D3-4235-82B5-ECFE450CF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4330-E662-4B82-8D31-1E993A672F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097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D62D5FC-FEC8-4A8E-91ED-C8EACDF0C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F3F7F-AD2D-4815-82B4-A4210EDD847D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14DE0CA-8A35-422E-8920-07C2EEEE3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319D9BC-C59B-4C80-B3BC-FF559A6D8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4330-E662-4B82-8D31-1E993A672F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990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CC5248-4B66-40FC-A56B-83657BEF2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B6008C-4542-470B-83B4-13464F14E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5637DC0-FA60-4BC5-99D2-432E6E13F5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02C029-85C4-4414-899E-D568A2E9A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F3F7F-AD2D-4815-82B4-A4210EDD847D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33962B-F58B-47FB-896A-614E7026D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9AC3EC-9873-48A9-B9A7-16BEFAE7D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4330-E662-4B82-8D31-1E993A672F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624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76D92C-875F-423E-B95A-163BC1D43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02C585B-E25C-43F6-A514-23378CF436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57A843-BAB6-4953-81AD-4578CAD7A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48ADFB-CFC8-44D1-ABC3-A28C4FA29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F3F7F-AD2D-4815-82B4-A4210EDD847D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BC1926-BE0B-4706-AB93-6C3D4A4B6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12B8E0-A84F-4A97-85B8-E7C712F0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4330-E662-4B82-8D31-1E993A672F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701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FD67AC-221A-4CB8-818E-8B700BACB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423F9B-2D2D-46D5-83BF-FFA5BB78F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515300-FB11-4AAC-8131-6F24AFF30E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F3F7F-AD2D-4815-82B4-A4210EDD847D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9A947C-6CBD-4E43-AE54-248FD72A98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19D559-D326-4231-8856-ACF9516B64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F4330-E662-4B82-8D31-1E993A672F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6727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-4 презентация">
            <a:extLst>
              <a:ext uri="{FF2B5EF4-FFF2-40B4-BE49-F238E27FC236}">
                <a16:creationId xmlns:a16="http://schemas.microsoft.com/office/drawing/2014/main" id="{9C660A8E-31C6-412A-AAA7-089DCE558D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07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-4 презентация10">
            <a:extLst>
              <a:ext uri="{FF2B5EF4-FFF2-40B4-BE49-F238E27FC236}">
                <a16:creationId xmlns:a16="http://schemas.microsoft.com/office/drawing/2014/main" id="{1D481FC5-6A41-442B-A3AB-DFB9F1743E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56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-4 презентация11">
            <a:extLst>
              <a:ext uri="{FF2B5EF4-FFF2-40B4-BE49-F238E27FC236}">
                <a16:creationId xmlns:a16="http://schemas.microsoft.com/office/drawing/2014/main" id="{015FEAB5-08E2-4601-A4F4-2F9BDBE9FD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43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-4 презентация12">
            <a:extLst>
              <a:ext uri="{FF2B5EF4-FFF2-40B4-BE49-F238E27FC236}">
                <a16:creationId xmlns:a16="http://schemas.microsoft.com/office/drawing/2014/main" id="{40BDDFFB-AC5C-490C-AB88-208B628C2D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93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-4 презентация13">
            <a:extLst>
              <a:ext uri="{FF2B5EF4-FFF2-40B4-BE49-F238E27FC236}">
                <a16:creationId xmlns:a16="http://schemas.microsoft.com/office/drawing/2014/main" id="{779809DE-CE27-4E96-A2B3-B25C66FEE8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731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-4 презентация14">
            <a:extLst>
              <a:ext uri="{FF2B5EF4-FFF2-40B4-BE49-F238E27FC236}">
                <a16:creationId xmlns:a16="http://schemas.microsoft.com/office/drawing/2014/main" id="{DA8B7C94-BEDB-44CE-95E3-65D29E8CFE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56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-4 презентация15">
            <a:extLst>
              <a:ext uri="{FF2B5EF4-FFF2-40B4-BE49-F238E27FC236}">
                <a16:creationId xmlns:a16="http://schemas.microsoft.com/office/drawing/2014/main" id="{90BB5719-3831-4B16-8747-6901207DBA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Видеоролик_Победа_Юлии_Нестеренко">
            <a:hlinkClick r:id="" action="ppaction://media"/>
            <a:extLst>
              <a:ext uri="{FF2B5EF4-FFF2-40B4-BE49-F238E27FC236}">
                <a16:creationId xmlns:a16="http://schemas.microsoft.com/office/drawing/2014/main" id="{2231C0E8-29C9-4C5E-AD32-8BADFF5F4E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3910" y="858456"/>
            <a:ext cx="6671387" cy="496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0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-4 презентация16">
            <a:extLst>
              <a:ext uri="{FF2B5EF4-FFF2-40B4-BE49-F238E27FC236}">
                <a16:creationId xmlns:a16="http://schemas.microsoft.com/office/drawing/2014/main" id="{71CF728F-A534-4348-9CE7-22193ED25D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55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-4 презентация17">
            <a:extLst>
              <a:ext uri="{FF2B5EF4-FFF2-40B4-BE49-F238E27FC236}">
                <a16:creationId xmlns:a16="http://schemas.microsoft.com/office/drawing/2014/main" id="{B809959E-D6C8-45C2-95BF-2D391C12DE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912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-4 презентация18">
            <a:extLst>
              <a:ext uri="{FF2B5EF4-FFF2-40B4-BE49-F238E27FC236}">
                <a16:creationId xmlns:a16="http://schemas.microsoft.com/office/drawing/2014/main" id="{4AA172E0-B647-4160-966F-6837A74577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50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-4 презентация19">
            <a:extLst>
              <a:ext uri="{FF2B5EF4-FFF2-40B4-BE49-F238E27FC236}">
                <a16:creationId xmlns:a16="http://schemas.microsoft.com/office/drawing/2014/main" id="{DD28F2CB-257A-44F3-8445-93758C56D7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2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-4 презентация2">
            <a:extLst>
              <a:ext uri="{FF2B5EF4-FFF2-40B4-BE49-F238E27FC236}">
                <a16:creationId xmlns:a16="http://schemas.microsoft.com/office/drawing/2014/main" id="{00402A62-24CC-469A-A6EF-08A6313BD7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50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-4 презентация20">
            <a:extLst>
              <a:ext uri="{FF2B5EF4-FFF2-40B4-BE49-F238E27FC236}">
                <a16:creationId xmlns:a16="http://schemas.microsoft.com/office/drawing/2014/main" id="{544B3360-B959-4320-A4A1-A7C064FD8E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Видеоролик_Челлендж_от_Ирины_Курочкиной">
            <a:hlinkClick r:id="" action="ppaction://media"/>
            <a:extLst>
              <a:ext uri="{FF2B5EF4-FFF2-40B4-BE49-F238E27FC236}">
                <a16:creationId xmlns:a16="http://schemas.microsoft.com/office/drawing/2014/main" id="{E9F3FCC5-1D61-4B2E-B5FE-7550B43BC6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2764" y="895929"/>
            <a:ext cx="9006472" cy="506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9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-4 презентация21">
            <a:extLst>
              <a:ext uri="{FF2B5EF4-FFF2-40B4-BE49-F238E27FC236}">
                <a16:creationId xmlns:a16="http://schemas.microsoft.com/office/drawing/2014/main" id="{69D19417-BB7D-456F-A826-495AF764CF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001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-4 презентация22">
            <a:extLst>
              <a:ext uri="{FF2B5EF4-FFF2-40B4-BE49-F238E27FC236}">
                <a16:creationId xmlns:a16="http://schemas.microsoft.com/office/drawing/2014/main" id="{246A271F-81BC-4FD4-8229-1294A1D4B4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547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-4 презентация23">
            <a:extLst>
              <a:ext uri="{FF2B5EF4-FFF2-40B4-BE49-F238E27FC236}">
                <a16:creationId xmlns:a16="http://schemas.microsoft.com/office/drawing/2014/main" id="{0B31BCEE-C58A-4CCB-92BF-01860C9F45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7694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-4 презентация24">
            <a:extLst>
              <a:ext uri="{FF2B5EF4-FFF2-40B4-BE49-F238E27FC236}">
                <a16:creationId xmlns:a16="http://schemas.microsoft.com/office/drawing/2014/main" id="{F1C5862E-7DFD-432D-83B3-8A7E7647E1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59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-4 презентация25">
            <a:extLst>
              <a:ext uri="{FF2B5EF4-FFF2-40B4-BE49-F238E27FC236}">
                <a16:creationId xmlns:a16="http://schemas.microsoft.com/office/drawing/2014/main" id="{FB1332A9-B91E-4D8C-8373-28E37CE693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Видеоролик_Бронзовый_прыжок_Максима_Недосекова">
            <a:hlinkClick r:id="" action="ppaction://media"/>
            <a:extLst>
              <a:ext uri="{FF2B5EF4-FFF2-40B4-BE49-F238E27FC236}">
                <a16:creationId xmlns:a16="http://schemas.microsoft.com/office/drawing/2014/main" id="{928EF6BA-2786-458B-B42B-D78D845C966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462.640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8050" y="1099227"/>
            <a:ext cx="7660432" cy="430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9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-4 презентация26">
            <a:extLst>
              <a:ext uri="{FF2B5EF4-FFF2-40B4-BE49-F238E27FC236}">
                <a16:creationId xmlns:a16="http://schemas.microsoft.com/office/drawing/2014/main" id="{A5FE89AF-0CB4-4CC0-95AE-575BBEA610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650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-4 презентация27">
            <a:extLst>
              <a:ext uri="{FF2B5EF4-FFF2-40B4-BE49-F238E27FC236}">
                <a16:creationId xmlns:a16="http://schemas.microsoft.com/office/drawing/2014/main" id="{B3924AC1-1F9C-4EEC-832F-A7604EE73D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08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-4 презентация28">
            <a:extLst>
              <a:ext uri="{FF2B5EF4-FFF2-40B4-BE49-F238E27FC236}">
                <a16:creationId xmlns:a16="http://schemas.microsoft.com/office/drawing/2014/main" id="{51A84AC4-9CE3-42E1-BAAD-CB00E7FF5B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324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-4 презентация29">
            <a:extLst>
              <a:ext uri="{FF2B5EF4-FFF2-40B4-BE49-F238E27FC236}">
                <a16:creationId xmlns:a16="http://schemas.microsoft.com/office/drawing/2014/main" id="{5777A699-0C21-4CB8-BBA3-457BC22AD6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Видеоролик Алексанр Курлович">
            <a:hlinkClick r:id="" action="ppaction://media"/>
            <a:extLst>
              <a:ext uri="{FF2B5EF4-FFF2-40B4-BE49-F238E27FC236}">
                <a16:creationId xmlns:a16="http://schemas.microsoft.com/office/drawing/2014/main" id="{45059E69-68E1-46A7-A219-B57AB76593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0153" y="1266302"/>
            <a:ext cx="5767193" cy="432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68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-4 презентация3">
            <a:extLst>
              <a:ext uri="{FF2B5EF4-FFF2-40B4-BE49-F238E27FC236}">
                <a16:creationId xmlns:a16="http://schemas.microsoft.com/office/drawing/2014/main" id="{C387B448-1794-42A3-BDD7-AF178284EA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367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-4 презентация30">
            <a:extLst>
              <a:ext uri="{FF2B5EF4-FFF2-40B4-BE49-F238E27FC236}">
                <a16:creationId xmlns:a16="http://schemas.microsoft.com/office/drawing/2014/main" id="{C31713A2-B0A0-4BF3-8E59-569DF0ED1F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013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-4 презентация31">
            <a:extLst>
              <a:ext uri="{FF2B5EF4-FFF2-40B4-BE49-F238E27FC236}">
                <a16:creationId xmlns:a16="http://schemas.microsoft.com/office/drawing/2014/main" id="{AF218422-E2C5-4EC3-80BA-1F8046827E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Втдеоролик_Челлендж_Антон_Смольский_Динара_Алимбекова">
            <a:hlinkClick r:id="" action="ppaction://media"/>
            <a:extLst>
              <a:ext uri="{FF2B5EF4-FFF2-40B4-BE49-F238E27FC236}">
                <a16:creationId xmlns:a16="http://schemas.microsoft.com/office/drawing/2014/main" id="{A8EBA8A6-E2AE-4C36-A934-0E0C3DD113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0606" y="1477007"/>
            <a:ext cx="6940420" cy="390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41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-4 презентация32">
            <a:extLst>
              <a:ext uri="{FF2B5EF4-FFF2-40B4-BE49-F238E27FC236}">
                <a16:creationId xmlns:a16="http://schemas.microsoft.com/office/drawing/2014/main" id="{CC162060-05F5-4C49-9737-3FD520DC36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427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-4 презентация33">
            <a:extLst>
              <a:ext uri="{FF2B5EF4-FFF2-40B4-BE49-F238E27FC236}">
                <a16:creationId xmlns:a16="http://schemas.microsoft.com/office/drawing/2014/main" id="{82FED1EC-F0D2-41E1-AD9E-C40FEF915B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136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-4 презентация34">
            <a:extLst>
              <a:ext uri="{FF2B5EF4-FFF2-40B4-BE49-F238E27FC236}">
                <a16:creationId xmlns:a16="http://schemas.microsoft.com/office/drawing/2014/main" id="{BDD27F93-AFAA-4390-AADE-2929A1F4CF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934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-4 презентация35">
            <a:extLst>
              <a:ext uri="{FF2B5EF4-FFF2-40B4-BE49-F238E27FC236}">
                <a16:creationId xmlns:a16="http://schemas.microsoft.com/office/drawing/2014/main" id="{376BAFA3-98ED-46FF-A962-64A4B34918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539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-4 презентация36">
            <a:extLst>
              <a:ext uri="{FF2B5EF4-FFF2-40B4-BE49-F238E27FC236}">
                <a16:creationId xmlns:a16="http://schemas.microsoft.com/office/drawing/2014/main" id="{A6B43792-4B2B-4397-9E22-5B6F4DBA3D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703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-4 презентация37">
            <a:extLst>
              <a:ext uri="{FF2B5EF4-FFF2-40B4-BE49-F238E27FC236}">
                <a16:creationId xmlns:a16="http://schemas.microsoft.com/office/drawing/2014/main" id="{702865F3-4BA0-41EF-BAA9-F799C91E57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08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-4 презентация4">
            <a:extLst>
              <a:ext uri="{FF2B5EF4-FFF2-40B4-BE49-F238E27FC236}">
                <a16:creationId xmlns:a16="http://schemas.microsoft.com/office/drawing/2014/main" id="{B5F4A84D-B7FA-4A01-820F-0C46907081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23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-4 презентация5">
            <a:extLst>
              <a:ext uri="{FF2B5EF4-FFF2-40B4-BE49-F238E27FC236}">
                <a16:creationId xmlns:a16="http://schemas.microsoft.com/office/drawing/2014/main" id="{BBA85E42-EE3F-4174-B60D-5F1810E932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07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-4 презентация6">
            <a:extLst>
              <a:ext uri="{FF2B5EF4-FFF2-40B4-BE49-F238E27FC236}">
                <a16:creationId xmlns:a16="http://schemas.microsoft.com/office/drawing/2014/main" id="{6AB4C45B-3D53-432A-8195-35089494D5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322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-4 презентация7">
            <a:extLst>
              <a:ext uri="{FF2B5EF4-FFF2-40B4-BE49-F238E27FC236}">
                <a16:creationId xmlns:a16="http://schemas.microsoft.com/office/drawing/2014/main" id="{08DB7302-B242-4585-926A-772B37BC30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85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-4 презентация8">
            <a:extLst>
              <a:ext uri="{FF2B5EF4-FFF2-40B4-BE49-F238E27FC236}">
                <a16:creationId xmlns:a16="http://schemas.microsoft.com/office/drawing/2014/main" id="{452418E6-563B-4849-A85A-6005DB6BF4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86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-4 презентация9">
            <a:extLst>
              <a:ext uri="{FF2B5EF4-FFF2-40B4-BE49-F238E27FC236}">
                <a16:creationId xmlns:a16="http://schemas.microsoft.com/office/drawing/2014/main" id="{FE783F64-DFB8-48C2-A5FF-78E76610C3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657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Широкоэкранный</PresentationFormat>
  <Paragraphs>0</Paragraphs>
  <Slides>37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Олимпийская Академия Беларуси</cp:lastModifiedBy>
  <cp:revision>2</cp:revision>
  <dcterms:created xsi:type="dcterms:W3CDTF">2024-03-28T08:45:44Z</dcterms:created>
  <dcterms:modified xsi:type="dcterms:W3CDTF">2024-03-28T09:23:24Z</dcterms:modified>
</cp:coreProperties>
</file>