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E770C3-1793-4845-BFA1-F73276C4D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7F60E0-02E7-4735-9A37-5AB740809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C3118E-D30E-4C46-A415-DA802F6D6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81F1-8E03-498A-A7D7-CCF2E1DB62E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3B9C6D-763F-4E7B-89EB-455AA3FC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B86D30-EB52-4705-AE3C-DB38247A5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6AFC-8880-49CD-AD4A-5EBEE897F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866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C2E6F-E3A0-43CB-8476-C77EE5DD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825B00-542A-4577-B467-CF49D902B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33D7A2-B6EA-4E55-B01D-493835672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81F1-8E03-498A-A7D7-CCF2E1DB62E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0B5E06-131F-410A-9452-610AB2BA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0B31-14FA-43ED-A104-AE7347147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6AFC-8880-49CD-AD4A-5EBEE897F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071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1266E3-6251-4092-9BEF-03C0F1FEC1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3107D2-4F78-4FDA-B202-E8515E207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F4715B-FC37-47F4-A66B-FD9A95B0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81F1-8E03-498A-A7D7-CCF2E1DB62E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04082D-B489-4E2A-9CBE-1A6E7ECA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DD6CFE-AED0-4959-9803-22FEAB13C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6AFC-8880-49CD-AD4A-5EBEE897F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37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F371E-8793-43EA-A069-BC638D868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FFC445-A15D-4102-86AB-57D8FBBC6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8C7240-3667-4785-978F-FAAC764F6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81F1-8E03-498A-A7D7-CCF2E1DB62E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6827C2-0831-4236-87EC-F1341CE6A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F110F3-4AA5-436D-81BB-200BCB59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6AFC-8880-49CD-AD4A-5EBEE897F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03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256A7-47F6-4992-A412-B7206CFE9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3BB54E-28DB-4358-856F-14CA6C9E0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B1C10E-D690-48D3-9914-3F076E14E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81F1-8E03-498A-A7D7-CCF2E1DB62E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A71EB-DF08-44BC-A7EA-65513678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DB8A0F-990B-4670-9485-E82F36DED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6AFC-8880-49CD-AD4A-5EBEE897F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094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E383F-F914-49FF-82DC-2CE7C525D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58899D-6066-4165-AEDE-D8FE077F0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9A3049-C9AE-4679-846D-1C48E2DD6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485A2B-9F9C-40AC-B2C6-7AA511F96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81F1-8E03-498A-A7D7-CCF2E1DB62E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8FDFBA-FD39-4009-AC50-E8DF982DD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94B979-AF96-42A0-A598-9A920D8DA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6AFC-8880-49CD-AD4A-5EBEE897F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16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41B8FF-0075-4C2D-8F12-28ED8051C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D187E3-BF22-4F15-981B-BDF1DF46E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1B066E-2D1C-4E02-9046-CAFF7BF28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AAA2A4B-FA2C-4B86-94EB-B24FBD9992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8ED61F-DBC3-4A40-B472-DBCFB24B87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C8D1E7F-608E-440C-9D85-17BEF0EE9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81F1-8E03-498A-A7D7-CCF2E1DB62E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4FAD7C-5DCF-470A-B282-D4436CCB0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36CE9E6-C9D9-4B2B-9B9A-7E534C968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6AFC-8880-49CD-AD4A-5EBEE897F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01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F4A66-7741-4CCC-864F-8BB33353B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8145FF-F58B-43AF-BC56-833EF6B0E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81F1-8E03-498A-A7D7-CCF2E1DB62E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76917B9-2E41-46F9-A64D-5BBBD2BCF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C54E16-E7CF-4FDD-9CB0-E71679A47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6AFC-8880-49CD-AD4A-5EBEE897F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40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49F0D-837C-4986-8EDE-B35D38D53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81F1-8E03-498A-A7D7-CCF2E1DB62E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03F641-33CB-464D-A9EB-6B5F2CD65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40A17F-BF12-45BA-AADD-D50000C26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6AFC-8880-49CD-AD4A-5EBEE897F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708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D70C7-198F-488B-8EBF-F983A460A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0870BD-51BB-4745-9CB3-1510E7D3C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5F9F44-C112-44E3-8E5F-CAD7FC02F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5BC1AD-429A-4099-BA7E-C1007B941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81F1-8E03-498A-A7D7-CCF2E1DB62E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8A8EBC-2029-4949-BC7D-E974C1DA0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EE152-AA6D-41C0-8872-AD81327F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6AFC-8880-49CD-AD4A-5EBEE897F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833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AF428-BCAA-4241-BEF7-8E588D7A5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B4FAD7B-6855-428B-817F-92CC90E59D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1A3F9B-908A-4CF5-8999-5D8390A76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073EEA-4C53-414F-8729-451BF321E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81F1-8E03-498A-A7D7-CCF2E1DB62E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DE21D4-6BB0-4DF1-AE32-BDCFC2090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1F05C0-ADBC-4C56-9E28-256A99C10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6AFC-8880-49CD-AD4A-5EBEE897F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29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CD6D0-BED0-47EB-9698-4DDE527F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87BE95-995F-44D6-AB3D-7A0CAE272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3D678B-48A5-44AC-A726-554EE515E8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F81F1-8E03-498A-A7D7-CCF2E1DB62E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1D455B-0E0C-47FB-AB2A-74E0C742A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2978F2-9F52-480C-91E2-93ACB4530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76AFC-8880-49CD-AD4A-5EBEE897F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4068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">
            <a:extLst>
              <a:ext uri="{FF2B5EF4-FFF2-40B4-BE49-F238E27FC236}">
                <a16:creationId xmlns:a16="http://schemas.microsoft.com/office/drawing/2014/main" id="{9C093C5B-A573-4C77-A4BD-066F470517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45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10">
            <a:extLst>
              <a:ext uri="{FF2B5EF4-FFF2-40B4-BE49-F238E27FC236}">
                <a16:creationId xmlns:a16="http://schemas.microsoft.com/office/drawing/2014/main" id="{51B7CDBC-1B84-438B-A396-26657A330B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1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11">
            <a:extLst>
              <a:ext uri="{FF2B5EF4-FFF2-40B4-BE49-F238E27FC236}">
                <a16:creationId xmlns:a16="http://schemas.microsoft.com/office/drawing/2014/main" id="{D22DE983-DC57-42EA-9C00-9A05FE0AED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47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12">
            <a:extLst>
              <a:ext uri="{FF2B5EF4-FFF2-40B4-BE49-F238E27FC236}">
                <a16:creationId xmlns:a16="http://schemas.microsoft.com/office/drawing/2014/main" id="{3353691C-479A-45BE-8E27-C045BCDEEB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45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13">
            <a:extLst>
              <a:ext uri="{FF2B5EF4-FFF2-40B4-BE49-F238E27FC236}">
                <a16:creationId xmlns:a16="http://schemas.microsoft.com/office/drawing/2014/main" id="{4124A398-E2BC-4593-AE2F-EF3A8BF7A4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27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14">
            <a:extLst>
              <a:ext uri="{FF2B5EF4-FFF2-40B4-BE49-F238E27FC236}">
                <a16:creationId xmlns:a16="http://schemas.microsoft.com/office/drawing/2014/main" id="{DB1AFF19-8845-40E6-83F0-352DCCB4DA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46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15">
            <a:extLst>
              <a:ext uri="{FF2B5EF4-FFF2-40B4-BE49-F238E27FC236}">
                <a16:creationId xmlns:a16="http://schemas.microsoft.com/office/drawing/2014/main" id="{7B919497-D527-4FDD-A4D8-986DAB70E3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0C5C9B3-02CD-44F2-BF9B-1DFF4FBA4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34" y="940693"/>
            <a:ext cx="8369559" cy="516152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282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16">
            <a:extLst>
              <a:ext uri="{FF2B5EF4-FFF2-40B4-BE49-F238E27FC236}">
                <a16:creationId xmlns:a16="http://schemas.microsoft.com/office/drawing/2014/main" id="{DA1EE4F7-FB30-4DC9-8259-396E76FB63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Сочи 2014">
            <a:hlinkClick r:id="" action="ppaction://media"/>
            <a:extLst>
              <a:ext uri="{FF2B5EF4-FFF2-40B4-BE49-F238E27FC236}">
                <a16:creationId xmlns:a16="http://schemas.microsoft.com/office/drawing/2014/main" id="{54ACB549-971E-4ABF-B47A-22E955CE16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1943" y="1330204"/>
            <a:ext cx="7462384" cy="419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17">
            <a:extLst>
              <a:ext uri="{FF2B5EF4-FFF2-40B4-BE49-F238E27FC236}">
                <a16:creationId xmlns:a16="http://schemas.microsoft.com/office/drawing/2014/main" id="{8E93856A-B3F8-4C9C-8905-14061D83BD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Токио 2020">
            <a:hlinkClick r:id="" action="ppaction://media"/>
            <a:extLst>
              <a:ext uri="{FF2B5EF4-FFF2-40B4-BE49-F238E27FC236}">
                <a16:creationId xmlns:a16="http://schemas.microsoft.com/office/drawing/2014/main" id="{86DEA569-0209-4E13-A6FF-D56607FD5C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3870" y="1205927"/>
            <a:ext cx="7904260" cy="444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18">
            <a:extLst>
              <a:ext uri="{FF2B5EF4-FFF2-40B4-BE49-F238E27FC236}">
                <a16:creationId xmlns:a16="http://schemas.microsoft.com/office/drawing/2014/main" id="{C395DC4A-1A02-440D-8064-1878375211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о 2016">
            <a:hlinkClick r:id="" action="ppaction://media"/>
            <a:extLst>
              <a:ext uri="{FF2B5EF4-FFF2-40B4-BE49-F238E27FC236}">
                <a16:creationId xmlns:a16="http://schemas.microsoft.com/office/drawing/2014/main" id="{99C41325-4685-4911-AD10-1A82FC4A14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7339" y="1231814"/>
            <a:ext cx="7812217" cy="439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4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19">
            <a:extLst>
              <a:ext uri="{FF2B5EF4-FFF2-40B4-BE49-F238E27FC236}">
                <a16:creationId xmlns:a16="http://schemas.microsoft.com/office/drawing/2014/main" id="{F5DCF57E-B579-4D59-9F4A-B1DFF223B1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63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2">
            <a:extLst>
              <a:ext uri="{FF2B5EF4-FFF2-40B4-BE49-F238E27FC236}">
                <a16:creationId xmlns:a16="http://schemas.microsoft.com/office/drawing/2014/main" id="{52A1A538-EFAB-4594-96B3-05F52C463B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11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20">
            <a:extLst>
              <a:ext uri="{FF2B5EF4-FFF2-40B4-BE49-F238E27FC236}">
                <a16:creationId xmlns:a16="http://schemas.microsoft.com/office/drawing/2014/main" id="{03EB7C9A-7C9A-42B6-8389-83AB073746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12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21">
            <a:extLst>
              <a:ext uri="{FF2B5EF4-FFF2-40B4-BE49-F238E27FC236}">
                <a16:creationId xmlns:a16="http://schemas.microsoft.com/office/drawing/2014/main" id="{6CB1085E-8A48-453F-9E03-21D38A8637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92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3">
            <a:extLst>
              <a:ext uri="{FF2B5EF4-FFF2-40B4-BE49-F238E27FC236}">
                <a16:creationId xmlns:a16="http://schemas.microsoft.com/office/drawing/2014/main" id="{5E9FB9F7-6DD1-4A0F-917B-2C2128DAE1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50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4">
            <a:extLst>
              <a:ext uri="{FF2B5EF4-FFF2-40B4-BE49-F238E27FC236}">
                <a16:creationId xmlns:a16="http://schemas.microsoft.com/office/drawing/2014/main" id="{F47D7CD3-2CCE-4F7C-A532-7A64C5346A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95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5">
            <a:extLst>
              <a:ext uri="{FF2B5EF4-FFF2-40B4-BE49-F238E27FC236}">
                <a16:creationId xmlns:a16="http://schemas.microsoft.com/office/drawing/2014/main" id="{DBE5CF69-ABFF-426F-8A95-022DA6AAC4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65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6">
            <a:extLst>
              <a:ext uri="{FF2B5EF4-FFF2-40B4-BE49-F238E27FC236}">
                <a16:creationId xmlns:a16="http://schemas.microsoft.com/office/drawing/2014/main" id="{73EFEFBA-D909-4325-AABB-C28F370C15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Fair_Play!_Домрачева_сломала_палку_Вирер_и_не_стала_обгонять_её">
            <a:hlinkClick r:id="" action="ppaction://media"/>
            <a:extLst>
              <a:ext uri="{FF2B5EF4-FFF2-40B4-BE49-F238E27FC236}">
                <a16:creationId xmlns:a16="http://schemas.microsoft.com/office/drawing/2014/main" id="{9C204109-1252-4866-89D5-FD9454EDFE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0686" y="1101012"/>
            <a:ext cx="7786569" cy="437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7">
            <a:extLst>
              <a:ext uri="{FF2B5EF4-FFF2-40B4-BE49-F238E27FC236}">
                <a16:creationId xmlns:a16="http://schemas.microsoft.com/office/drawing/2014/main" id="{9812B693-C856-40F8-9560-337BAE6E1A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39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8">
            <a:extLst>
              <a:ext uri="{FF2B5EF4-FFF2-40B4-BE49-F238E27FC236}">
                <a16:creationId xmlns:a16="http://schemas.microsoft.com/office/drawing/2014/main" id="{E4169F0B-701B-450E-AE16-4453A1F7ED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83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8 презентация9">
            <a:extLst>
              <a:ext uri="{FF2B5EF4-FFF2-40B4-BE49-F238E27FC236}">
                <a16:creationId xmlns:a16="http://schemas.microsoft.com/office/drawing/2014/main" id="{9C468C8B-51EA-4BF9-B4EF-D0B1508A83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804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Широкоэкранный</PresentationFormat>
  <Paragraphs>0</Paragraphs>
  <Slides>21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Олимпийская Академия Беларуси</cp:lastModifiedBy>
  <cp:revision>2</cp:revision>
  <dcterms:created xsi:type="dcterms:W3CDTF">2024-03-28T08:54:36Z</dcterms:created>
  <dcterms:modified xsi:type="dcterms:W3CDTF">2024-03-28T09:31:32Z</dcterms:modified>
</cp:coreProperties>
</file>