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Олег Ермалович" initials="ОЕ" lastIdx="1" clrIdx="0">
    <p:extLst>
      <p:ext uri="{19B8F6BF-5375-455C-9EA6-DF929625EA0E}">
        <p15:presenceInfo xmlns:p15="http://schemas.microsoft.com/office/powerpoint/2012/main" userId="22dbd2384044fd7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7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3-28T16:02:49.274" idx="1">
    <p:pos x="6065" y="846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8DC93F-76C9-4286-B714-A7ED18A55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9AB51D-D671-43EE-ABEA-D25C060272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4172BB-66A6-45B2-8840-EAF0501E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25430-CA29-4629-9657-28142164F0E3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2EFA0D-7B05-4501-AD8E-9DEFF88F2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96188D-AEE6-4842-A0A6-07870EEAF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7F26-8259-41EE-A205-6D08EBE0A4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866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59BDFC-9CD1-42C7-9344-16FCC3CD8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0F1A7F2-0C10-4205-8A07-14FFE0C8CE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955DA-934F-4B2C-B467-FE70551EB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25430-CA29-4629-9657-28142164F0E3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DA8B7F-EC8B-4900-B719-490F0665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C69D0C-3D33-45C8-B693-1E8339FAB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7F26-8259-41EE-A205-6D08EBE0A4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613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19B3BC9-DCD1-4A91-AB5F-40C901DF38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EBF4B6F-D815-41FC-A277-CE152541D4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84FF2F-F946-4D30-B55B-FF0A0CA10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25430-CA29-4629-9657-28142164F0E3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35FC91-921C-44C6-8E56-7C38F8195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E1D0B9-5E86-4E2F-AE81-EA058CAF2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7F26-8259-41EE-A205-6D08EBE0A4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657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C72649-318C-4783-9132-05CC39434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B95000-699C-4349-BB4A-799B104CCC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59C2E1-2306-480B-85BD-5B80DC57F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25430-CA29-4629-9657-28142164F0E3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F0ACA2-7FC7-4217-82F2-500CB03B8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45B084-D637-4095-9D44-C27989208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7F26-8259-41EE-A205-6D08EBE0A4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182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CA8B1E-C1FB-4040-9D4C-8777CB46F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518C96-B9EB-4C80-8F4E-886DB0B74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6D33FE-914A-42D4-A4EA-A5F41C79E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25430-CA29-4629-9657-28142164F0E3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6299F3-5091-411E-8F2B-98A4A2CB6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3FD55C-EC6C-4857-B534-763EFB2A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7F26-8259-41EE-A205-6D08EBE0A4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757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AB9256-A2BC-438A-B2B8-A2AE4E681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C9DCC6-689A-4489-BAC7-FC137F8688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A62DE3-FE74-4F1B-94BA-3BAECAD776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6AF306-34CA-4019-A6FE-48A169703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25430-CA29-4629-9657-28142164F0E3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864752-9A2A-42B6-B08F-17A5C945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94A5D-DC82-419D-83ED-07DEA246C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7F26-8259-41EE-A205-6D08EBE0A4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058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174B6B-8326-4B65-AC66-EDBE4570F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BB6E6B-AF1F-4BFE-B54E-497A1C0B8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9C48D8A-B796-4425-8544-767D3A976E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C18F3DD-E330-49A0-8D36-289D6B5C65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BD09DB-97F4-4B9E-AF7A-EF214AA360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D6ACF2-1F74-4E91-A936-84C81B282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25430-CA29-4629-9657-28142164F0E3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0C28B02-8885-494F-A26C-4E20CB966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E6F7E70-7207-41F2-900B-BD6F69530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7F26-8259-41EE-A205-6D08EBE0A4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908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853203-605D-4040-8588-F69914016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BD725E1-EA68-45A2-A600-35A11FD14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25430-CA29-4629-9657-28142164F0E3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657D9B2-C115-4889-8D36-47E958B32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A25E0E0-B683-4DBD-9967-6DCD445F1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7F26-8259-41EE-A205-6D08EBE0A4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558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0C74894-C656-4629-A2C1-28948E497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25430-CA29-4629-9657-28142164F0E3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C2133D6-9DAC-402F-9707-CB4F0F763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D9A719-E31E-415B-9F5D-4D1F3F608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7F26-8259-41EE-A205-6D08EBE0A4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897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00760B-243F-409A-B242-1BC2AFCD9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7CEC2D-D354-4C87-B5F7-3C851FB5B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AC881A3-F043-4F49-A003-D406B90AB2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057CB8-36FC-4A0F-B3E4-39BE6D109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25430-CA29-4629-9657-28142164F0E3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5EC032-756F-4A7C-AD45-84C902D7B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0DC17F-5668-48CD-978A-C178186F6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7F26-8259-41EE-A205-6D08EBE0A4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552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8751D3-B0B5-410C-9B0D-B939A0DC2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E834D6-307C-49C0-BEF4-7869D749C0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004867-7B37-415E-B3D7-2F1EA405A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EE44EF0-6E3E-49A2-9C1C-5ECACBE7E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25430-CA29-4629-9657-28142164F0E3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367B49-3BC7-4207-952D-3646B9938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5367ACF-D8CA-48D7-B2B5-9DA824A02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7F26-8259-41EE-A205-6D08EBE0A4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773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89219E-3673-4310-8ADD-8ABA43BA7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0BCF65-5ABB-4DB2-8CC1-72B25BD24B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B17978-B262-4961-90B0-EDFC200DAB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25430-CA29-4629-9657-28142164F0E3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53C4FA-D8B8-4C7A-993A-7F8894CDC1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E51CC1-1F02-4445-9B2B-EB9F02B13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17F26-8259-41EE-A205-6D08EBE0A4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6122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comments" Target="../comments/commen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-11 презентация">
            <a:extLst>
              <a:ext uri="{FF2B5EF4-FFF2-40B4-BE49-F238E27FC236}">
                <a16:creationId xmlns:a16="http://schemas.microsoft.com/office/drawing/2014/main" id="{A6358344-F741-4CAF-AAA6-4218DA84CC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18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-11 презентация10">
            <a:extLst>
              <a:ext uri="{FF2B5EF4-FFF2-40B4-BE49-F238E27FC236}">
                <a16:creationId xmlns:a16="http://schemas.microsoft.com/office/drawing/2014/main" id="{395DA8BD-1E3D-4D5E-BC26-FA2093760D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61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-11 презентация11">
            <a:extLst>
              <a:ext uri="{FF2B5EF4-FFF2-40B4-BE49-F238E27FC236}">
                <a16:creationId xmlns:a16="http://schemas.microsoft.com/office/drawing/2014/main" id="{185FB569-E278-4C44-BF83-8E5CF5597F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5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73EDC28C-7EEB-47F4-8ACA-4749F85850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3587" y="1143000"/>
            <a:ext cx="812482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57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-11 презентация12">
            <a:extLst>
              <a:ext uri="{FF2B5EF4-FFF2-40B4-BE49-F238E27FC236}">
                <a16:creationId xmlns:a16="http://schemas.microsoft.com/office/drawing/2014/main" id="{FB82BF7B-EDD0-4BFF-B52F-E4723D6CE2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76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-11 презентация13">
            <a:extLst>
              <a:ext uri="{FF2B5EF4-FFF2-40B4-BE49-F238E27FC236}">
                <a16:creationId xmlns:a16="http://schemas.microsoft.com/office/drawing/2014/main" id="{357EF14D-FF9C-4F71-B4C0-E3EDFFDF87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81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-11 презентация14">
            <a:extLst>
              <a:ext uri="{FF2B5EF4-FFF2-40B4-BE49-F238E27FC236}">
                <a16:creationId xmlns:a16="http://schemas.microsoft.com/office/drawing/2014/main" id="{C4A7E851-24B6-4A6B-A143-B7E2458F98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452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-11 презентация15">
            <a:extLst>
              <a:ext uri="{FF2B5EF4-FFF2-40B4-BE49-F238E27FC236}">
                <a16:creationId xmlns:a16="http://schemas.microsoft.com/office/drawing/2014/main" id="{40CDB909-227D-40CA-B43B-3D430B750A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65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-11 презентация16">
            <a:extLst>
              <a:ext uri="{FF2B5EF4-FFF2-40B4-BE49-F238E27FC236}">
                <a16:creationId xmlns:a16="http://schemas.microsoft.com/office/drawing/2014/main" id="{2D8D8198-D650-4E98-B370-17AD9D524D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Церемония_зажжения_олимпийского_огня">
            <a:hlinkClick r:id="" action="ppaction://media"/>
            <a:extLst>
              <a:ext uri="{FF2B5EF4-FFF2-40B4-BE49-F238E27FC236}">
                <a16:creationId xmlns:a16="http://schemas.microsoft.com/office/drawing/2014/main" id="{F98973CF-08E8-484C-B608-ABCF95917B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8049" y="1105978"/>
            <a:ext cx="8259633" cy="464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3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-11 презентация17">
            <a:extLst>
              <a:ext uri="{FF2B5EF4-FFF2-40B4-BE49-F238E27FC236}">
                <a16:creationId xmlns:a16="http://schemas.microsoft.com/office/drawing/2014/main" id="{E58DE2B3-F81F-4973-82EC-DCBE021D32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97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-11 презентация18">
            <a:extLst>
              <a:ext uri="{FF2B5EF4-FFF2-40B4-BE49-F238E27FC236}">
                <a16:creationId xmlns:a16="http://schemas.microsoft.com/office/drawing/2014/main" id="{49BCED9F-4C56-46E8-9D69-FCCCA471B1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37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-11 презентация19">
            <a:extLst>
              <a:ext uri="{FF2B5EF4-FFF2-40B4-BE49-F238E27FC236}">
                <a16:creationId xmlns:a16="http://schemas.microsoft.com/office/drawing/2014/main" id="{D205650A-E9A3-45C4-B952-73EDB74099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07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-11 презентация2">
            <a:extLst>
              <a:ext uri="{FF2B5EF4-FFF2-40B4-BE49-F238E27FC236}">
                <a16:creationId xmlns:a16="http://schemas.microsoft.com/office/drawing/2014/main" id="{CAE6C083-D7A3-41CB-B99E-E3AE56D27B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01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-11 презентация20">
            <a:extLst>
              <a:ext uri="{FF2B5EF4-FFF2-40B4-BE49-F238E27FC236}">
                <a16:creationId xmlns:a16="http://schemas.microsoft.com/office/drawing/2014/main" id="{3CCFBB56-41F5-444A-9AF2-2D04772A07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35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-11 презентация21">
            <a:extLst>
              <a:ext uri="{FF2B5EF4-FFF2-40B4-BE49-F238E27FC236}">
                <a16:creationId xmlns:a16="http://schemas.microsoft.com/office/drawing/2014/main" id="{A2D352D8-719A-473B-BBF5-B543A71CEF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9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-11 презентация22">
            <a:extLst>
              <a:ext uri="{FF2B5EF4-FFF2-40B4-BE49-F238E27FC236}">
                <a16:creationId xmlns:a16="http://schemas.microsoft.com/office/drawing/2014/main" id="{4A5C2671-E085-4137-AAB9-ACE895613B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643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-11 презентация23">
            <a:extLst>
              <a:ext uri="{FF2B5EF4-FFF2-40B4-BE49-F238E27FC236}">
                <a16:creationId xmlns:a16="http://schemas.microsoft.com/office/drawing/2014/main" id="{A6FD2AB7-857B-4673-8312-B189908548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63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-11 презентация24">
            <a:extLst>
              <a:ext uri="{FF2B5EF4-FFF2-40B4-BE49-F238E27FC236}">
                <a16:creationId xmlns:a16="http://schemas.microsoft.com/office/drawing/2014/main" id="{D7E4DEC8-30E3-4B78-A10B-66070971D2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865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-11 презентация25">
            <a:extLst>
              <a:ext uri="{FF2B5EF4-FFF2-40B4-BE49-F238E27FC236}">
                <a16:creationId xmlns:a16="http://schemas.microsoft.com/office/drawing/2014/main" id="{E229D0FB-1935-4020-904A-0FD0F77190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148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-11 презентация26">
            <a:extLst>
              <a:ext uri="{FF2B5EF4-FFF2-40B4-BE49-F238E27FC236}">
                <a16:creationId xmlns:a16="http://schemas.microsoft.com/office/drawing/2014/main" id="{B6EB1BA9-25AC-42C8-9701-1FFA3CE001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498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-11 презентация27">
            <a:extLst>
              <a:ext uri="{FF2B5EF4-FFF2-40B4-BE49-F238E27FC236}">
                <a16:creationId xmlns:a16="http://schemas.microsoft.com/office/drawing/2014/main" id="{BE4A3710-3D50-40CA-A44A-A5E0A26CC3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950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-11 презентация28">
            <a:extLst>
              <a:ext uri="{FF2B5EF4-FFF2-40B4-BE49-F238E27FC236}">
                <a16:creationId xmlns:a16="http://schemas.microsoft.com/office/drawing/2014/main" id="{0B49E9F5-1701-4A03-942B-8348F2EA2D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068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-11 презентация29">
            <a:extLst>
              <a:ext uri="{FF2B5EF4-FFF2-40B4-BE49-F238E27FC236}">
                <a16:creationId xmlns:a16="http://schemas.microsoft.com/office/drawing/2014/main" id="{4CEFE4F8-0253-47FE-806D-F83697B8DD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07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-11 презентация3">
            <a:extLst>
              <a:ext uri="{FF2B5EF4-FFF2-40B4-BE49-F238E27FC236}">
                <a16:creationId xmlns:a16="http://schemas.microsoft.com/office/drawing/2014/main" id="{714C5D9D-E544-4696-8FC5-2DABA027FE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8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-11 презентация30">
            <a:extLst>
              <a:ext uri="{FF2B5EF4-FFF2-40B4-BE49-F238E27FC236}">
                <a16:creationId xmlns:a16="http://schemas.microsoft.com/office/drawing/2014/main" id="{021BB13F-3890-4344-BF2E-10A6B0C60A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819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-11 презентация31">
            <a:extLst>
              <a:ext uri="{FF2B5EF4-FFF2-40B4-BE49-F238E27FC236}">
                <a16:creationId xmlns:a16="http://schemas.microsoft.com/office/drawing/2014/main" id="{1DA27137-E7DF-47D5-8847-30E7CB64BB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109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-11 презентация32">
            <a:extLst>
              <a:ext uri="{FF2B5EF4-FFF2-40B4-BE49-F238E27FC236}">
                <a16:creationId xmlns:a16="http://schemas.microsoft.com/office/drawing/2014/main" id="{D02A44DB-9DCF-419E-9DEA-7A2F761CF3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072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-11 презентация33">
            <a:extLst>
              <a:ext uri="{FF2B5EF4-FFF2-40B4-BE49-F238E27FC236}">
                <a16:creationId xmlns:a16="http://schemas.microsoft.com/office/drawing/2014/main" id="{93E0E08A-C9E7-4355-9A0F-8323675C64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497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-11 презентация34">
            <a:extLst>
              <a:ext uri="{FF2B5EF4-FFF2-40B4-BE49-F238E27FC236}">
                <a16:creationId xmlns:a16="http://schemas.microsoft.com/office/drawing/2014/main" id="{B6D8D7B7-5424-4C51-B8E8-2898D0304F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2171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-11 презентация35">
            <a:extLst>
              <a:ext uri="{FF2B5EF4-FFF2-40B4-BE49-F238E27FC236}">
                <a16:creationId xmlns:a16="http://schemas.microsoft.com/office/drawing/2014/main" id="{3F941679-E15B-45C4-9C2F-8E52A6DB6B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665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-11 презентация36">
            <a:extLst>
              <a:ext uri="{FF2B5EF4-FFF2-40B4-BE49-F238E27FC236}">
                <a16:creationId xmlns:a16="http://schemas.microsoft.com/office/drawing/2014/main" id="{DF885BA9-D29F-4E9A-8C50-834DE51176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E9750D10-74A5-4493-A2FB-203378DB63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3587" y="1143000"/>
            <a:ext cx="812482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0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-11 презентация37">
            <a:extLst>
              <a:ext uri="{FF2B5EF4-FFF2-40B4-BE49-F238E27FC236}">
                <a16:creationId xmlns:a16="http://schemas.microsoft.com/office/drawing/2014/main" id="{510F4AEF-7BD4-452D-9898-ABC51311A1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4102495A-CC3D-4978-915B-C16C9BD289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3587" y="1143000"/>
            <a:ext cx="812482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4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-11 презентация38">
            <a:extLst>
              <a:ext uri="{FF2B5EF4-FFF2-40B4-BE49-F238E27FC236}">
                <a16:creationId xmlns:a16="http://schemas.microsoft.com/office/drawing/2014/main" id="{969CF382-8863-43E5-A268-2BF87E7AEC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F18CBF66-0236-4243-97A9-E246A385D0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3587" y="1143000"/>
            <a:ext cx="812482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1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-11 презентация39">
            <a:extLst>
              <a:ext uri="{FF2B5EF4-FFF2-40B4-BE49-F238E27FC236}">
                <a16:creationId xmlns:a16="http://schemas.microsoft.com/office/drawing/2014/main" id="{4FBA8B53-4F13-4D27-B117-C6A46038EE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21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-11 презентация4">
            <a:extLst>
              <a:ext uri="{FF2B5EF4-FFF2-40B4-BE49-F238E27FC236}">
                <a16:creationId xmlns:a16="http://schemas.microsoft.com/office/drawing/2014/main" id="{BB6E845F-C3C7-4582-8492-E2171B81B1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250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-11 презентация40">
            <a:extLst>
              <a:ext uri="{FF2B5EF4-FFF2-40B4-BE49-F238E27FC236}">
                <a16:creationId xmlns:a16="http://schemas.microsoft.com/office/drawing/2014/main" id="{4B4E1F36-350C-404F-BF63-8D60604148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96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-11 презентация41">
            <a:extLst>
              <a:ext uri="{FF2B5EF4-FFF2-40B4-BE49-F238E27FC236}">
                <a16:creationId xmlns:a16="http://schemas.microsoft.com/office/drawing/2014/main" id="{8B5B9D0C-50B6-4F8C-8A8F-F4D9B501EC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044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-11 презентация5">
            <a:extLst>
              <a:ext uri="{FF2B5EF4-FFF2-40B4-BE49-F238E27FC236}">
                <a16:creationId xmlns:a16="http://schemas.microsoft.com/office/drawing/2014/main" id="{89D64DDE-C191-4DB3-A250-57828B5E3C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20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-11 презентация6">
            <a:extLst>
              <a:ext uri="{FF2B5EF4-FFF2-40B4-BE49-F238E27FC236}">
                <a16:creationId xmlns:a16="http://schemas.microsoft.com/office/drawing/2014/main" id="{6EC17776-EB0E-4471-A4AE-715DE989C4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40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-11 презентация7">
            <a:extLst>
              <a:ext uri="{FF2B5EF4-FFF2-40B4-BE49-F238E27FC236}">
                <a16:creationId xmlns:a16="http://schemas.microsoft.com/office/drawing/2014/main" id="{5F6A04B1-26BE-442A-94D6-B49993DA7B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51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-11 презентация8">
            <a:extLst>
              <a:ext uri="{FF2B5EF4-FFF2-40B4-BE49-F238E27FC236}">
                <a16:creationId xmlns:a16="http://schemas.microsoft.com/office/drawing/2014/main" id="{11887E2A-570A-45E9-B4DB-C149731822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40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-11 презентация9">
            <a:extLst>
              <a:ext uri="{FF2B5EF4-FFF2-40B4-BE49-F238E27FC236}">
                <a16:creationId xmlns:a16="http://schemas.microsoft.com/office/drawing/2014/main" id="{1D73B2B4-6238-438C-AA42-0BA225957F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id="{2817ECD0-C181-46BE-A4E8-4DF62DAB58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3587" y="1143000"/>
            <a:ext cx="812482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Широкоэкранный</PresentationFormat>
  <Paragraphs>0</Paragraphs>
  <Slides>41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Олег Ермалович</cp:lastModifiedBy>
  <cp:revision>3</cp:revision>
  <dcterms:created xsi:type="dcterms:W3CDTF">2024-03-28T12:23:37Z</dcterms:created>
  <dcterms:modified xsi:type="dcterms:W3CDTF">2024-03-28T13:06:37Z</dcterms:modified>
</cp:coreProperties>
</file>