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410AD-4412-4C30-8620-D10EE1F9A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21E528-0A26-41F0-8B52-C340B02C1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D2DBED-B3F7-4740-BE9E-51FE7F271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47980-95C3-410D-81CE-A6C9C56E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E14C51-DC28-4A15-9412-7A5D12AB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62737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5F674-FEAC-48FC-AACE-B25C6353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CEFE61-3E56-47D1-8F79-880314E63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A5106D-52A6-416A-A07D-9BC7203D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167864-F97E-424F-B85E-936C11A4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942BF9-6BF5-4275-ABA8-6C3C63FC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24213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00EFAE-4FB8-498B-8F55-51BA7C8CAB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2382C1-67BE-46C7-BC14-851A9E74A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764F01-A19C-4487-9463-DD03C8C1E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429E02-AA5C-47B3-A1B2-438654CD2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D58FF-7CFD-4A6B-A4DF-1677B82C1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92103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AECE2-C9C5-421F-853E-4A817F417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E0F1D-CC70-4C07-B2B8-B9A18975D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098E52-BF58-4FCE-BABA-23CE43A9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F393D-EF84-402F-A96E-C4370491B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483470-1EB2-412A-830D-9E8EC116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04626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3D756-222B-4080-A29B-60C60F53B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40867B-90CD-4452-B11B-42356D339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95E516-A1D6-4194-9238-FB93FFD0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008AD2-8218-4143-9AF2-16BB3288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77A927-D755-4B18-AF54-5BEA66D0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00035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F5699-BF38-4DB8-B1D4-5700654B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CCD3EC-FAF9-44A2-A78D-438BEAE94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1026C4-4BC3-480A-8917-ABF04B6DD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E82172-F67A-4132-A69D-60B31A92A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0DD61E-F872-49E4-9535-40BF9BE2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D76D7-185D-4B55-B210-205AC948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52730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78279-6BED-476A-905B-7DD74504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85388-5055-4A71-A475-78E957EAD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C68CBF-3804-455F-B8C7-D93E4931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453A254-A212-4ACC-8CB3-C872872ECF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75602D-636C-482D-9E4B-74FABF810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07EDE8-050A-4407-B857-BBB59544B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2CC38E-0DB7-4FFD-B452-1433CC55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6C2878-5B52-4165-A88E-40C15D18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72314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37E27-DFAC-47BC-9FCD-E55D18945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93CD90-1AEA-4937-800E-1A58E773D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3CCAB7-4793-4F77-861B-C2DEE0DBC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8397A-2680-4F54-A242-662E74B12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11511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4B7918-22D2-434F-AF8A-CEF5E13E8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F42939-389A-427B-A2F3-4E2044A0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EBA9DF-8D2A-4C02-A73E-90836933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6719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EA8F5-5769-44B2-8F28-B2E6547B5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C6BF9-862E-45DF-8D5A-53EF2AB4D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BC4CCB-017C-4533-A098-453698C9A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88E90-52FA-4110-B0B6-B26694CD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CDE69A-4B8A-478C-9A6C-9CE3C7D33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E4E69-1BA6-430F-8CDA-B8939D59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7123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0E527-D874-4640-BA43-481149ECE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260145-5C1B-48D5-A34C-5DD6942EE0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07D1B7-3F9D-4C0A-BE4D-71362BFC3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8297DB-8238-4D55-BB66-49C70DB5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142EDD-7A7E-4B87-AA75-A28DAE212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F54ADF-C1D9-46AF-8484-E1AA4B1C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86839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AF637-1512-41D0-A4AB-40B19B8D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119288-C218-4746-8660-4FF7BA183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A04A8-DFFC-474E-9972-A75D35840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E17FE-3B16-44F3-A79F-D7FDE6486717}" type="datetimeFigureOut">
              <a:rPr lang="ru-BY" smtClean="0"/>
              <a:t>27.08.2026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84E5C0-D5CD-47B7-8740-80208F30D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80D7E4-CEB8-437E-9EE1-CAF3ECD50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9EB7E-AE92-4DAC-AE3A-3741EB2A1B68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6855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6C9BDD-B514-4DF5-A257-D1E88EB58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8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D26EE8-E6F3-4A3E-ADC8-59A41D30C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99DCD9-4321-4C66-AD30-62CE7116C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8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EF292D-875F-4F7F-96A8-3BC127DC1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37DA50-6CAA-4CED-A149-BB41A1DC3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7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671D46-5545-4205-BED3-5C48223ED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2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8FDE73-A559-472E-B19E-5AD0E6C0F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CB1737-F509-43D5-A712-E7D9C3E56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Церемония открытия Игры Олимпиады 1980">
            <a:hlinkClick r:id="" action="ppaction://media"/>
            <a:extLst>
              <a:ext uri="{FF2B5EF4-FFF2-40B4-BE49-F238E27FC236}">
                <a16:creationId xmlns:a16="http://schemas.microsoft.com/office/drawing/2014/main" id="{92A948BE-A19E-4354-8530-1B4F76F8FD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8906" y="0"/>
            <a:ext cx="9374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3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07A6CD-7390-4B1D-A8B1-7901D9857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4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A33B87-125E-4563-AD92-100F67E02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13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Office PowerPoint</Application>
  <PresentationFormat>Широкоэкранный</PresentationFormat>
  <Paragraphs>0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3</cp:revision>
  <dcterms:created xsi:type="dcterms:W3CDTF">2026-08-27T09:15:26Z</dcterms:created>
  <dcterms:modified xsi:type="dcterms:W3CDTF">2026-08-27T11:06:48Z</dcterms:modified>
</cp:coreProperties>
</file>